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2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6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7FDF2-AE03-4B9D-92AF-661CECF10F16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898FD-D8E3-46C2-9937-1F78172CB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36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898FD-D8E3-46C2-9937-1F78172CB0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30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DFB28-796D-B529-FF3E-DD126138F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2EEC11-FFE8-7EA8-AD0F-FD3147506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B08E2-1FDA-96FF-A2B0-97A8F029A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81E1-4FA9-48E8-A7F7-7E4302DD9F08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5BA30-CE36-C6F7-D012-2CA1EB759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8BD87-1EBC-6C36-31EB-5A061F25F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B67F-DFF2-4AE2-8D25-A355C5CD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15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8517F-D24B-CB84-4CF3-AC8D292C5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488E9-99FD-242B-C8D5-9358E0C60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A4CBD-2EC6-9BBE-319A-E109D9696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81E1-4FA9-48E8-A7F7-7E4302DD9F08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35DBE-896C-C9A3-BC06-B70BF898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B04BF-73CB-8C93-ECB1-BA8402644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B67F-DFF2-4AE2-8D25-A355C5CD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65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363BA8-5ABC-D8AE-34A3-3ADEBA2CE5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9794E6-5D9F-2B50-630F-54A6CAF39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84A85-A646-6E10-F551-E68575739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81E1-4FA9-48E8-A7F7-7E4302DD9F08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4CB28-8E05-586E-E1D3-53BF53909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8E0C0-D065-F72A-3AE1-21D997588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B67F-DFF2-4AE2-8D25-A355C5CD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90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3D9D0-B2D9-034F-29A8-85103E24A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BB243-81FA-FA56-0C4E-758ED8FE9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54A00-07CD-A627-1F82-B80E9D779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81E1-4FA9-48E8-A7F7-7E4302DD9F08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DCD20-E4E9-7FC6-F976-6FA6FBB9E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AA4CE-D9B5-FCB6-403E-6A9C7807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B67F-DFF2-4AE2-8D25-A355C5CD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02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7F9A9-EA8D-7435-14FF-57FA1B025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5757B-5A58-88C2-394C-69C196080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EE503-DCF6-6E37-E66F-BB5180A6B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81E1-4FA9-48E8-A7F7-7E4302DD9F08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89C6E-10B0-C9EF-0B29-1B81DD99E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96626-C195-6AB2-EEA1-1902BB28E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B67F-DFF2-4AE2-8D25-A355C5CD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73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CDEE5-58B6-BCBC-6E1F-949A3B4CC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D2F4F-C5EE-C51D-27D7-22DE48B23C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130E94-D5BD-20AD-B4D5-0A212171B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96E5A-DF91-EBCF-BFD1-7785F3EFB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81E1-4FA9-48E8-A7F7-7E4302DD9F08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E7E30-9A1D-96A2-F196-7870EEF7A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1E7B3-09AA-D3CB-BA89-BEF03018A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B67F-DFF2-4AE2-8D25-A355C5CD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69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92939-7183-7598-1EA4-D397FB749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9BBAC-0D2A-34C2-2D95-AB94D34DE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FB8A26-4069-5E48-2962-4A75FA8A3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5C1383-0D2E-4790-0B1E-FC1EB0808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698318-81F0-943C-9BD8-48F9E9EBE9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86F869-D85F-24E2-7A1B-9C14DB7EF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81E1-4FA9-48E8-A7F7-7E4302DD9F08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5528DE-5877-8DB7-8935-4BF102905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7FD8E1-FA96-6309-31CF-94E0C4133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B67F-DFF2-4AE2-8D25-A355C5CD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5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A8DEB-7A53-2732-6142-FAE6D7BE0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E84D25-C833-31C9-F7DC-1CE3C6482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81E1-4FA9-48E8-A7F7-7E4302DD9F08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B4A7CF-492C-4760-3E6B-CF2B2D70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B7FF74-1DA8-CDC0-751C-C4731010C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B67F-DFF2-4AE2-8D25-A355C5CD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43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9C0EBD-CBAC-11A2-C268-8CAB7FD8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81E1-4FA9-48E8-A7F7-7E4302DD9F08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EA6A79-56B2-0F1A-F051-7BEFFB6F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43745-C682-3DF0-8A53-08D6BF12B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B67F-DFF2-4AE2-8D25-A355C5CD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09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76EE8-6F6E-C104-7EA8-16E14CDD5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CC22C-802F-AF4E-C8EB-A04EBAE31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6461C-CB63-272A-D3D6-C578A2981D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6BD542-3F7B-3057-8EF1-10A1F0359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81E1-4FA9-48E8-A7F7-7E4302DD9F08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9B8294-349A-F237-09B5-C8B5D8D3C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DD8A5D-643B-C595-8496-630DE683E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B67F-DFF2-4AE2-8D25-A355C5CD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43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6C17-CBD8-6B31-61CF-2DE13ACD5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3F5E91-6B0C-187D-9849-FCE694653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B341A-1070-1E00-3CA5-13A4B66D4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D43B6B-231F-B99E-5459-C7A012803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81E1-4FA9-48E8-A7F7-7E4302DD9F08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99D261-6B1D-756C-9403-89857B12A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D8DFA6-04B3-3FD8-C7F3-8301D889D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B67F-DFF2-4AE2-8D25-A355C5CD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6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611998-CF08-26CB-486B-4B5BD98A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E03A6-7184-04F5-DE9B-3F58F160D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C0122-5D2D-5352-762B-54ABEEDC31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D781E1-4FA9-48E8-A7F7-7E4302DD9F08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FD8BB-F8B6-4A67-B252-6F3590875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884C8-6F46-0BF9-C908-65E62530EC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A2B67F-DFF2-4AE2-8D25-A355C5CD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9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7.wdp"/><Relationship Id="rId26" Type="http://schemas.microsoft.com/office/2007/relationships/hdphoto" Target="../media/hdphoto10.wdp"/><Relationship Id="rId39" Type="http://schemas.openxmlformats.org/officeDocument/2006/relationships/image" Target="../media/image20.png"/><Relationship Id="rId21" Type="http://schemas.openxmlformats.org/officeDocument/2006/relationships/image" Target="../media/image10.png"/><Relationship Id="rId34" Type="http://schemas.microsoft.com/office/2007/relationships/hdphoto" Target="../media/hdphoto14.wdp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8.png"/><Relationship Id="rId25" Type="http://schemas.openxmlformats.org/officeDocument/2006/relationships/image" Target="../media/image13.png"/><Relationship Id="rId33" Type="http://schemas.openxmlformats.org/officeDocument/2006/relationships/image" Target="../media/image17.png"/><Relationship Id="rId38" Type="http://schemas.microsoft.com/office/2007/relationships/hdphoto" Target="../media/hdphoto16.wdp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openxmlformats.org/officeDocument/2006/relationships/image" Target="../media/image19.png"/><Relationship Id="rId40" Type="http://schemas.microsoft.com/office/2007/relationships/hdphoto" Target="../media/hdphoto17.wdp"/><Relationship Id="rId5" Type="http://schemas.microsoft.com/office/2007/relationships/hdphoto" Target="../media/hdphoto1.wdp"/><Relationship Id="rId15" Type="http://schemas.openxmlformats.org/officeDocument/2006/relationships/image" Target="../media/image7.png"/><Relationship Id="rId23" Type="http://schemas.openxmlformats.org/officeDocument/2006/relationships/image" Target="../media/image12.png"/><Relationship Id="rId28" Type="http://schemas.microsoft.com/office/2007/relationships/hdphoto" Target="../media/hdphoto11.wdp"/><Relationship Id="rId36" Type="http://schemas.microsoft.com/office/2007/relationships/hdphoto" Target="../media/hdphoto15.wdp"/><Relationship Id="rId10" Type="http://schemas.microsoft.com/office/2007/relationships/hdphoto" Target="../media/hdphoto3.wdp"/><Relationship Id="rId19" Type="http://schemas.openxmlformats.org/officeDocument/2006/relationships/image" Target="../media/image9.png"/><Relationship Id="rId31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microsoft.com/office/2007/relationships/hdphoto" Target="../media/hdphoto5.wdp"/><Relationship Id="rId22" Type="http://schemas.openxmlformats.org/officeDocument/2006/relationships/image" Target="../media/image11.png"/><Relationship Id="rId27" Type="http://schemas.openxmlformats.org/officeDocument/2006/relationships/image" Target="../media/image14.png"/><Relationship Id="rId30" Type="http://schemas.microsoft.com/office/2007/relationships/hdphoto" Target="../media/hdphoto12.wdp"/><Relationship Id="rId35" Type="http://schemas.openxmlformats.org/officeDocument/2006/relationships/image" Target="../media/image18.png"/><Relationship Id="rId8" Type="http://schemas.openxmlformats.org/officeDocument/2006/relationships/audio" Target="../media/audio1.wav"/><Relationship Id="rId3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1B97D-D88F-BD10-65F0-C9868F6925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F2235-8F42-F65D-A503-6B98EBD4AF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Clown 2" descr="A toy clown with blood on his face">
            <a:extLst>
              <a:ext uri="{FF2B5EF4-FFF2-40B4-BE49-F238E27FC236}">
                <a16:creationId xmlns:a16="http://schemas.microsoft.com/office/drawing/2014/main" id="{FC7B7DB5-DA5B-12AB-8518-717D4C69B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9" y="290512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A Detailed Full Body Figurine Of Classic Zombie Standing On Display Base,  Undead, Horror, Monster PNG Transparent Image and Clipart for Free Download">
            <a:extLst>
              <a:ext uri="{FF2B5EF4-FFF2-40B4-BE49-F238E27FC236}">
                <a16:creationId xmlns:a16="http://schemas.microsoft.com/office/drawing/2014/main" id="{0A1BE1E0-2563-A639-FFAC-556F92CBA0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Zombie 2">
            <a:extLst>
              <a:ext uri="{FF2B5EF4-FFF2-40B4-BE49-F238E27FC236}">
                <a16:creationId xmlns:a16="http://schemas.microsoft.com/office/drawing/2014/main" id="{7E7944E2-0F5C-6381-353B-B2720E62EA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06" b="90000" l="10000" r="90000">
                        <a14:foregroundMark x1="59531" y1="6406" x2="57969" y2="12031"/>
                      </a14:backgroundRemoval>
                    </a14:imgEffect>
                  </a14:imgLayer>
                </a14:imgProps>
              </a:ext>
            </a:extLst>
          </a:blip>
          <a:srcRect l="26747" t="5065" r="24216" b="8331"/>
          <a:stretch>
            <a:fillRect/>
          </a:stretch>
        </p:blipFill>
        <p:spPr>
          <a:xfrm>
            <a:off x="2216634" y="290512"/>
            <a:ext cx="1483137" cy="2619376"/>
          </a:xfrm>
          <a:prstGeom prst="rect">
            <a:avLst/>
          </a:prstGeom>
        </p:spPr>
      </p:pic>
      <p:pic>
        <p:nvPicPr>
          <p:cNvPr id="6" name="Clown 1">
            <a:extLst>
              <a:ext uri="{FF2B5EF4-FFF2-40B4-BE49-F238E27FC236}">
                <a16:creationId xmlns:a16="http://schemas.microsoft.com/office/drawing/2014/main" id="{A4F468E2-44CB-87F3-E332-21DE9472E7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8" b="90980" l="9596" r="89899">
                        <a14:foregroundMark x1="37879" y1="20000" x2="40909" y2="29020"/>
                        <a14:foregroundMark x1="35354" y1="19608" x2="33838" y2="21961"/>
                        <a14:foregroundMark x1="51515" y1="5490" x2="54040" y2="18039"/>
                        <a14:foregroundMark x1="41414" y1="90980" x2="41919" y2="80392"/>
                        <a14:foregroundMark x1="64646" y1="89804" x2="56566" y2="815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9429" y="198437"/>
            <a:ext cx="2105361" cy="2711450"/>
          </a:xfrm>
          <a:prstGeom prst="rect">
            <a:avLst/>
          </a:prstGeom>
        </p:spPr>
      </p:pic>
      <p:pic>
        <p:nvPicPr>
          <p:cNvPr id="7" name="Zombie 1" descr="A person with a scary face">
            <a:hlinkClick r:id="" action="ppaction://noaction">
              <a:snd r:embed="rId8" name="alligator3.wav"/>
            </a:hlinkClick>
            <a:extLst>
              <a:ext uri="{FF2B5EF4-FFF2-40B4-BE49-F238E27FC236}">
                <a16:creationId xmlns:a16="http://schemas.microsoft.com/office/drawing/2014/main" id="{6F78B9A6-F848-A3A0-137D-8B5F5F8FC6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90" b="90511" l="9783" r="97283">
                        <a14:foregroundMark x1="53261" y1="2190" x2="57065" y2="21168"/>
                        <a14:foregroundMark x1="57065" y1="21168" x2="57609" y2="21533"/>
                        <a14:foregroundMark x1="71196" y1="83942" x2="71196" y2="83942"/>
                        <a14:foregroundMark x1="75000" y1="90511" x2="67935" y2="69343"/>
                        <a14:foregroundMark x1="67935" y1="69343" x2="68478" y2="67518"/>
                        <a14:foregroundMark x1="32609" y1="81752" x2="39674" y2="77372"/>
                        <a14:foregroundMark x1="97283" y1="42336" x2="88587" y2="372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4985" y="310355"/>
            <a:ext cx="1920986" cy="2860599"/>
          </a:xfrm>
          <a:prstGeom prst="rect">
            <a:avLst/>
          </a:prstGeom>
        </p:spPr>
      </p:pic>
      <p:pic>
        <p:nvPicPr>
          <p:cNvPr id="8" name="Pennywise">
            <a:extLst>
              <a:ext uri="{FF2B5EF4-FFF2-40B4-BE49-F238E27FC236}">
                <a16:creationId xmlns:a16="http://schemas.microsoft.com/office/drawing/2014/main" id="{0102934F-1FE5-D041-5E7D-3ED2E2528B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409" b="94937" l="10000" r="90000">
                        <a14:foregroundMark x1="52442" y1="7143" x2="62326" y2="8409"/>
                        <a14:foregroundMark x1="62326" y1="8409" x2="62674" y2="8590"/>
                        <a14:foregroundMark x1="44070" y1="94937" x2="50233" y2="92224"/>
                        <a14:foregroundMark x1="77093" y1="53797" x2="76279" y2="49548"/>
                        <a14:foregroundMark x1="32093" y1="54792" x2="32093" y2="54792"/>
                        <a14:foregroundMark x1="32093" y1="54792" x2="32093" y2="54792"/>
                        <a14:foregroundMark x1="53837" y1="16365" x2="50465" y2="217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3466" y="0"/>
            <a:ext cx="2378519" cy="3058886"/>
          </a:xfrm>
          <a:prstGeom prst="rect">
            <a:avLst/>
          </a:prstGeom>
        </p:spPr>
      </p:pic>
      <p:pic>
        <p:nvPicPr>
          <p:cNvPr id="10" name="Ghostface">
            <a:extLst>
              <a:ext uri="{FF2B5EF4-FFF2-40B4-BE49-F238E27FC236}">
                <a16:creationId xmlns:a16="http://schemas.microsoft.com/office/drawing/2014/main" id="{423BAC6B-653D-C7B2-41C8-626C519BE1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09" b="97896" l="9901" r="89728">
                        <a14:foregroundMark x1="51609" y1="1609" x2="55941" y2="26485"/>
                        <a14:foregroundMark x1="55941" y1="26485" x2="56559" y2="27599"/>
                        <a14:foregroundMark x1="20916" y1="15842" x2="20916" y2="15842"/>
                        <a14:foregroundMark x1="20916" y1="15842" x2="20916" y2="15842"/>
                        <a14:foregroundMark x1="56312" y1="92822" x2="39480" y2="92203"/>
                        <a14:foregroundMark x1="39480" y1="92203" x2="38243" y2="91584"/>
                        <a14:foregroundMark x1="37748" y1="96411" x2="39728" y2="93688"/>
                        <a14:foregroundMark x1="48762" y1="97649" x2="47649" y2="93193"/>
                        <a14:foregroundMark x1="19554" y1="18564" x2="19554" y2="11881"/>
                        <a14:foregroundMark x1="37995" y1="97896" x2="37995" y2="978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1025" y="310355"/>
            <a:ext cx="2619375" cy="2619375"/>
          </a:xfrm>
          <a:prstGeom prst="rect">
            <a:avLst/>
          </a:prstGeom>
        </p:spPr>
      </p:pic>
      <p:pic>
        <p:nvPicPr>
          <p:cNvPr id="11" name="Devil Gitl">
            <a:extLst>
              <a:ext uri="{FF2B5EF4-FFF2-40B4-BE49-F238E27FC236}">
                <a16:creationId xmlns:a16="http://schemas.microsoft.com/office/drawing/2014/main" id="{5B8DFC7E-75A1-EEC5-900E-9DD9FD8C14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857" b="90714" l="6957" r="88696">
                        <a14:foregroundMark x1="54783" y1="3571" x2="62609" y2="16071"/>
                        <a14:foregroundMark x1="7826" y1="23929" x2="7826" y2="25000"/>
                        <a14:foregroundMark x1="86087" y1="42857" x2="86957" y2="48214"/>
                        <a14:foregroundMark x1="41739" y1="90714" x2="43478" y2="8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22" y="2929730"/>
            <a:ext cx="1095375" cy="2667000"/>
          </a:xfrm>
          <a:prstGeom prst="rect">
            <a:avLst/>
          </a:prstGeom>
        </p:spPr>
      </p:pic>
      <p:pic>
        <p:nvPicPr>
          <p:cNvPr id="12" name="Ghost">
            <a:extLst>
              <a:ext uri="{FF2B5EF4-FFF2-40B4-BE49-F238E27FC236}">
                <a16:creationId xmlns:a16="http://schemas.microsoft.com/office/drawing/2014/main" id="{6A008255-D4A7-662B-A1A9-106C22CAF7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1449" t="11725" r="23625" b="10520"/>
          <a:stretch>
            <a:fillRect/>
          </a:stretch>
        </p:blipFill>
        <p:spPr>
          <a:xfrm>
            <a:off x="1321956" y="2855796"/>
            <a:ext cx="2546756" cy="2402004"/>
          </a:xfrm>
          <a:prstGeom prst="rect">
            <a:avLst/>
          </a:prstGeom>
        </p:spPr>
      </p:pic>
      <p:pic>
        <p:nvPicPr>
          <p:cNvPr id="13" name="wolfman">
            <a:extLst>
              <a:ext uri="{FF2B5EF4-FFF2-40B4-BE49-F238E27FC236}">
                <a16:creationId xmlns:a16="http://schemas.microsoft.com/office/drawing/2014/main" id="{5C6C5E20-0D1F-A7A2-331C-0076DB30FE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049" b="97095" l="9889" r="89833">
                        <a14:foregroundMark x1="50279" y1="4225" x2="49582" y2="22799"/>
                        <a14:foregroundMark x1="31058" y1="93046" x2="33844" y2="86532"/>
                        <a14:foregroundMark x1="64485" y1="97095" x2="58774" y2="84859"/>
                        <a14:foregroundMark x1="58774" y1="84859" x2="58774" y2="83099"/>
                        <a14:foregroundMark x1="18663" y1="43926" x2="17688" y2="50440"/>
                        <a14:foregroundMark x1="21031" y1="59507" x2="14903" y2="53785"/>
                        <a14:foregroundMark x1="16852" y1="60651" x2="17131" y2="57746"/>
                        <a14:foregroundMark x1="24652" y1="56074" x2="19220" y2="55810"/>
                        <a14:backgroundMark x1="47493" y1="63732" x2="49582" y2="99824"/>
                        <a14:backgroundMark x1="72145" y1="64349" x2="78412" y2="879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9306" y="2835980"/>
            <a:ext cx="2014873" cy="3187877"/>
          </a:xfrm>
          <a:prstGeom prst="rect">
            <a:avLst/>
          </a:prstGeom>
        </p:spPr>
      </p:pic>
      <p:pic>
        <p:nvPicPr>
          <p:cNvPr id="14" name="Skeleton 2">
            <a:extLst>
              <a:ext uri="{FF2B5EF4-FFF2-40B4-BE49-F238E27FC236}">
                <a16:creationId xmlns:a16="http://schemas.microsoft.com/office/drawing/2014/main" id="{EADD31B0-D2E4-DA53-E705-9003405DFE6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04670" y="2653508"/>
            <a:ext cx="2112274" cy="3336925"/>
          </a:xfrm>
          <a:prstGeom prst="rect">
            <a:avLst/>
          </a:prstGeom>
        </p:spPr>
      </p:pic>
      <p:pic>
        <p:nvPicPr>
          <p:cNvPr id="15" name="Skeleton">
            <a:extLst>
              <a:ext uri="{FF2B5EF4-FFF2-40B4-BE49-F238E27FC236}">
                <a16:creationId xmlns:a16="http://schemas.microsoft.com/office/drawing/2014/main" id="{D6F6B880-D5EB-667C-A6FA-E8B77B9252BE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22283" r="21056"/>
          <a:stretch>
            <a:fillRect/>
          </a:stretch>
        </p:blipFill>
        <p:spPr>
          <a:xfrm>
            <a:off x="8878562" y="3088113"/>
            <a:ext cx="1535920" cy="2702773"/>
          </a:xfrm>
          <a:prstGeom prst="rect">
            <a:avLst/>
          </a:prstGeom>
        </p:spPr>
      </p:pic>
      <p:pic>
        <p:nvPicPr>
          <p:cNvPr id="16" name="Wendigo">
            <a:extLst>
              <a:ext uri="{FF2B5EF4-FFF2-40B4-BE49-F238E27FC236}">
                <a16:creationId xmlns:a16="http://schemas.microsoft.com/office/drawing/2014/main" id="{2EAEFC5D-3EED-0501-AB36-CDD75927D7C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873" b="93121" l="9869" r="89977">
                        <a14:foregroundMark x1="33385" y1="91561" x2="37934" y2="93179"/>
                        <a14:foregroundMark x1="17656" y1="3873" x2="21126" y2="72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60972" y="3213467"/>
            <a:ext cx="2127468" cy="2837718"/>
          </a:xfrm>
          <a:prstGeom prst="rect">
            <a:avLst/>
          </a:prstGeom>
        </p:spPr>
      </p:pic>
      <p:pic>
        <p:nvPicPr>
          <p:cNvPr id="17" name="Yowie">
            <a:extLst>
              <a:ext uri="{FF2B5EF4-FFF2-40B4-BE49-F238E27FC236}">
                <a16:creationId xmlns:a16="http://schemas.microsoft.com/office/drawing/2014/main" id="{99368204-2626-51A2-9008-BBEE744E428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370" b="97393" l="4865" r="90270">
                        <a14:foregroundMark x1="51892" y1="2370" x2="60541" y2="18720"/>
                        <a14:foregroundMark x1="25946" y1="94313" x2="29730" y2="89573"/>
                        <a14:foregroundMark x1="71892" y1="90758" x2="90270" y2="97867"/>
                        <a14:foregroundMark x1="15676" y1="97867" x2="17838" y2="95261"/>
                        <a14:foregroundMark x1="10811" y1="34123" x2="10270" y2="65640"/>
                        <a14:foregroundMark x1="4865" y1="65403" x2="6486" y2="62322"/>
                        <a14:foregroundMark x1="84324" y1="33175" x2="90270" y2="67536"/>
                        <a14:foregroundMark x1="81081" y1="65640" x2="81622" y2="64455"/>
                        <a14:foregroundMark x1="85405" y1="69431" x2="85405" y2="689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8708" y="290512"/>
            <a:ext cx="1303638" cy="2973705"/>
          </a:xfrm>
          <a:prstGeom prst="rect">
            <a:avLst/>
          </a:prstGeom>
        </p:spPr>
      </p:pic>
      <p:pic>
        <p:nvPicPr>
          <p:cNvPr id="18" name="Hound">
            <a:extLst>
              <a:ext uri="{FF2B5EF4-FFF2-40B4-BE49-F238E27FC236}">
                <a16:creationId xmlns:a16="http://schemas.microsoft.com/office/drawing/2014/main" id="{D981853A-DDC1-3040-8EFC-D2874AB1AF7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836" b="93443" l="10000" r="90000">
                        <a14:foregroundMark x1="30370" y1="93443" x2="35926" y2="77869"/>
                        <a14:foregroundMark x1="35926" y1="77869" x2="36667" y2="76776"/>
                        <a14:foregroundMark x1="60185" y1="88525" x2="61611" y2="87515"/>
                        <a14:foregroundMark x1="74259" y1="87432" x2="80556" y2="77322"/>
                        <a14:foregroundMark x1="80556" y1="77322" x2="79074" y2="71858"/>
                        <a14:backgroundMark x1="29074" y1="84153" x2="18333" y2="89344"/>
                        <a14:backgroundMark x1="40185" y1="78415" x2="48519" y2="96448"/>
                        <a14:backgroundMark x1="45926" y1="71038" x2="40741" y2="93716"/>
                        <a14:backgroundMark x1="59444" y1="71585" x2="52037" y2="95082"/>
                        <a14:backgroundMark x1="59444" y1="71858" x2="64815" y2="80055"/>
                        <a14:backgroundMark x1="60185" y1="69672" x2="56481" y2="77049"/>
                        <a14:backgroundMark x1="68148" y1="69126" x2="75370" y2="81421"/>
                        <a14:backgroundMark x1="75370" y1="81421" x2="68704" y2="91257"/>
                        <a14:backgroundMark x1="67778" y1="88798" x2="63704" y2="89071"/>
                        <a14:backgroundMark x1="67778" y1="84699" x2="64630" y2="91257"/>
                        <a14:backgroundMark x1="57037" y1="89071" x2="57963" y2="82514"/>
                        <a14:backgroundMark x1="74630" y1="49727" x2="80926" y2="46448"/>
                        <a14:backgroundMark x1="66481" y1="66940" x2="71296" y2="72131"/>
                        <a14:backgroundMark x1="60000" y1="70219" x2="55926" y2="83333"/>
                        <a14:backgroundMark x1="46667" y1="69399" x2="48889" y2="691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4670" y="3371850"/>
            <a:ext cx="5143500" cy="3486150"/>
          </a:xfrm>
          <a:prstGeom prst="rect">
            <a:avLst/>
          </a:prstGeom>
        </p:spPr>
      </p:pic>
      <p:pic>
        <p:nvPicPr>
          <p:cNvPr id="19" name="Vampire">
            <a:extLst>
              <a:ext uri="{FF2B5EF4-FFF2-40B4-BE49-F238E27FC236}">
                <a16:creationId xmlns:a16="http://schemas.microsoft.com/office/drawing/2014/main" id="{27EC54D3-2722-BEEE-9440-2310354CE8B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563" b="97625" l="5167" r="97417">
                        <a14:foregroundMark x1="50417" y1="5563" x2="52083" y2="35688"/>
                        <a14:foregroundMark x1="62500" y1="95563" x2="60167" y2="88750"/>
                        <a14:foregroundMark x1="32000" y1="97625" x2="35583" y2="93500"/>
                        <a14:foregroundMark x1="5167" y1="77125" x2="17583" y2="68438"/>
                        <a14:foregroundMark x1="17583" y1="68438" x2="18083" y2="68438"/>
                        <a14:foregroundMark x1="97417" y1="78250" x2="73917" y2="67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69" y="3058886"/>
            <a:ext cx="2931320" cy="3908427"/>
          </a:xfrm>
          <a:prstGeom prst="rect">
            <a:avLst/>
          </a:prstGeom>
        </p:spPr>
      </p:pic>
      <p:pic>
        <p:nvPicPr>
          <p:cNvPr id="1032" name="Witch 1" descr="Witch Drawing » How to draw a Witch">
            <a:extLst>
              <a:ext uri="{FF2B5EF4-FFF2-40B4-BE49-F238E27FC236}">
                <a16:creationId xmlns:a16="http://schemas.microsoft.com/office/drawing/2014/main" id="{0F20EA22-E811-FA99-B12F-5C4986737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935" b="91733" l="9995" r="89955">
                        <a14:foregroundMark x1="51324" y1="91733" x2="52174" y2="8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23" t="22427" r="8142"/>
          <a:stretch>
            <a:fillRect/>
          </a:stretch>
        </p:blipFill>
        <p:spPr bwMode="auto">
          <a:xfrm>
            <a:off x="2175163" y="4622955"/>
            <a:ext cx="3641254" cy="240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Witch 2">
            <a:extLst>
              <a:ext uri="{FF2B5EF4-FFF2-40B4-BE49-F238E27FC236}">
                <a16:creationId xmlns:a16="http://schemas.microsoft.com/office/drawing/2014/main" id="{5625E6C2-8ADB-ED55-4AD4-334208556A6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4556" b="94889" l="9889" r="89833">
                        <a14:foregroundMark x1="43872" y1="4556" x2="44847" y2="13000"/>
                        <a14:foregroundMark x1="34540" y1="94889" x2="39694" y2="89222"/>
                        <a14:foregroundMark x1="39694" y1="89222" x2="39694" y2="89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6598" y="589277"/>
            <a:ext cx="2293761" cy="2875188"/>
          </a:xfrm>
          <a:prstGeom prst="rect">
            <a:avLst/>
          </a:prstGeom>
        </p:spPr>
      </p:pic>
      <p:pic>
        <p:nvPicPr>
          <p:cNvPr id="21" name="Witch 3">
            <a:extLst>
              <a:ext uri="{FF2B5EF4-FFF2-40B4-BE49-F238E27FC236}">
                <a16:creationId xmlns:a16="http://schemas.microsoft.com/office/drawing/2014/main" id="{426D41F9-75B8-99B3-6665-959C5E8BD3A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5720" b="97920" l="10000" r="94686">
                        <a14:foregroundMark x1="26629" y1="94760" x2="60229" y2="91120"/>
                        <a14:foregroundMark x1="60229" y1="91120" x2="61543" y2="91920"/>
                        <a14:foregroundMark x1="87886" y1="96360" x2="76629" y2="90600"/>
                        <a14:foregroundMark x1="76629" y1="90600" x2="77429" y2="89360"/>
                        <a14:foregroundMark x1="18686" y1="97920" x2="24629" y2="94760"/>
                        <a14:foregroundMark x1="44571" y1="5720" x2="44571" y2="20960"/>
                        <a14:foregroundMark x1="94686" y1="97320" x2="82629" y2="95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6071" y="1584736"/>
            <a:ext cx="2181383" cy="3116262"/>
          </a:xfrm>
          <a:prstGeom prst="rect">
            <a:avLst/>
          </a:prstGeom>
        </p:spPr>
      </p:pic>
      <p:pic>
        <p:nvPicPr>
          <p:cNvPr id="22" name="Little Frankenstein">
            <a:extLst>
              <a:ext uri="{FF2B5EF4-FFF2-40B4-BE49-F238E27FC236}">
                <a16:creationId xmlns:a16="http://schemas.microsoft.com/office/drawing/2014/main" id="{359E1C0F-CDCF-B470-8075-71E9A348DC8C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3758" b="96569" l="1600" r="99400">
                        <a14:foregroundMark x1="7000" y1="49510" x2="8000" y2="43791"/>
                        <a14:foregroundMark x1="82400" y1="95425" x2="86600" y2="89052"/>
                        <a14:foregroundMark x1="93400" y1="66830" x2="92800" y2="59477"/>
                        <a14:foregroundMark x1="27600" y1="76634" x2="45600" y2="81046"/>
                        <a14:foregroundMark x1="45000" y1="35784" x2="47400" y2="35131"/>
                        <a14:foregroundMark x1="58200" y1="31536" x2="57800" y2="34314"/>
                        <a14:foregroundMark x1="83600" y1="12092" x2="74000" y2="12582"/>
                        <a14:foregroundMark x1="86200" y1="12418" x2="83400" y2="14379"/>
                        <a14:foregroundMark x1="1600" y1="49673" x2="2200" y2="47876"/>
                        <a14:foregroundMark x1="85400" y1="96732" x2="86600" y2="84967"/>
                        <a14:foregroundMark x1="59800" y1="67974" x2="67600" y2="63399"/>
                        <a14:foregroundMark x1="97600" y1="63072" x2="99400" y2="63399"/>
                        <a14:foregroundMark x1="34200" y1="6699" x2="48400" y2="6209"/>
                        <a14:foregroundMark x1="48400" y1="6209" x2="61400" y2="6373"/>
                        <a14:foregroundMark x1="61400" y1="6373" x2="71800" y2="6046"/>
                        <a14:foregroundMark x1="71800" y1="6046" x2="72000" y2="5882"/>
                        <a14:foregroundMark x1="74000" y1="5229" x2="78400" y2="22549"/>
                        <a14:foregroundMark x1="64000" y1="4085" x2="49200" y2="3758"/>
                        <a14:foregroundMark x1="49200" y1="3758" x2="43400" y2="5556"/>
                        <a14:foregroundMark x1="31400" y1="12908" x2="31400" y2="12908"/>
                        <a14:foregroundMark x1="30200" y1="72386" x2="35200" y2="81536"/>
                        <a14:foregroundMark x1="35200" y1="81536" x2="30600" y2="73203"/>
                        <a14:foregroundMark x1="30600" y1="73203" x2="30800" y2="72549"/>
                        <a14:foregroundMark x1="27200" y1="72549" x2="33400" y2="84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2439" y="4314037"/>
            <a:ext cx="2005719" cy="2455000"/>
          </a:xfrm>
          <a:prstGeom prst="rect">
            <a:avLst/>
          </a:prstGeom>
        </p:spPr>
      </p:pic>
      <p:pic>
        <p:nvPicPr>
          <p:cNvPr id="23" name="Frankenstein">
            <a:extLst>
              <a:ext uri="{FF2B5EF4-FFF2-40B4-BE49-F238E27FC236}">
                <a16:creationId xmlns:a16="http://schemas.microsoft.com/office/drawing/2014/main" id="{C0FB5E37-4191-A04E-2FD3-7561C6A3D9D0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2667" b="96889" l="9551" r="89888">
                        <a14:foregroundMark x1="52528" y1="6667" x2="52247" y2="18444"/>
                        <a14:foregroundMark x1="33989" y1="94000" x2="44663" y2="83778"/>
                        <a14:foregroundMark x1="51404" y1="2667" x2="52247" y2="4889"/>
                        <a14:foregroundMark x1="31461" y1="46889" x2="31461" y2="55333"/>
                        <a14:foregroundMark x1="68539" y1="94667" x2="71067" y2="94222"/>
                        <a14:foregroundMark x1="30618" y1="96889" x2="34551" y2="95556"/>
                        <a14:foregroundMark x1="30618" y1="60444" x2="31180" y2="56889"/>
                      </a14:backgroundRemoval>
                    </a14:imgEffect>
                  </a14:imgLayer>
                </a14:imgProps>
              </a:ext>
            </a:extLst>
          </a:blip>
          <a:srcRect l="22577" t="1749" r="23100"/>
          <a:stretch>
            <a:fillRect/>
          </a:stretch>
        </p:blipFill>
        <p:spPr>
          <a:xfrm>
            <a:off x="6094701" y="2813551"/>
            <a:ext cx="1842010" cy="421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7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7 0.05047 L -0.01667 0.0507 C 0.1694 -0.0824 0.0931 -0.04444 0.20651 -0.09375 C 0.2181 -0.08217 0.23216 -0.07615 0.24127 -0.05902 C 0.24961 -0.04328 0.24948 -0.01782 0.25651 -0.00023 L 0.26536 0.02199 C 0.26692 0.03033 0.27174 0.05579 0.27174 0.06482 C 0.27174 0.06922 0.2707 0.07408 0.26901 0.07732 C 0.26393 0.0875 0.26458 0.07848 0.26458 0.07593 L 0.26458 0.07616 " pathEditMode="relative" rAng="0" ptsTypes="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4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BD5FE-14BC-300D-9494-57AE8FE11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Happy Halloween</a:t>
            </a:r>
          </a:p>
        </p:txBody>
      </p:sp>
    </p:spTree>
    <p:extLst>
      <p:ext uri="{BB962C8B-B14F-4D97-AF65-F5344CB8AC3E}">
        <p14:creationId xmlns:p14="http://schemas.microsoft.com/office/powerpoint/2010/main" val="76667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</Words>
  <Application>Microsoft Office PowerPoint</Application>
  <PresentationFormat>Widescreen</PresentationFormat>
  <Paragraphs>2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Aptos</vt:lpstr>
      <vt:lpstr>Aptos Display</vt:lpstr>
      <vt:lpstr>Arial</vt:lpstr>
      <vt:lpstr>Office Theme</vt:lpstr>
      <vt:lpstr>PowerPoint Presentation</vt:lpstr>
      <vt:lpstr>Happy Halloween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 Makowski</dc:creator>
  <cp:lastModifiedBy>Daniel Makowski</cp:lastModifiedBy>
  <cp:revision>1</cp:revision>
  <dcterms:created xsi:type="dcterms:W3CDTF">2025-10-30T09:46:22Z</dcterms:created>
  <dcterms:modified xsi:type="dcterms:W3CDTF">2025-10-30T11:45:05Z</dcterms:modified>
</cp:coreProperties>
</file>