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1" d="100"/>
          <a:sy n="51" d="100"/>
        </p:scale>
        <p:origin x="1720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Quick Brown Fox Jumps Over The Lazy Dog!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fivE boXing wizArds jumP quiCkly!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 have €500 in my Pocket; how much is it in US Dollars?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interest is @ 13% /Annum.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651 &gt; (234 +97 - 36) &amp; 3 &lt; (2*2). (2+3+8 -3) = (2*5).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 said, “Hello, my name is Dean Harris.”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#Names: ‘</a:t>
            </a:r>
            <a:r>
              <a:rPr dirty="0" err="1"/>
              <a:t>Blue_Star</a:t>
            </a:r>
            <a:r>
              <a:rPr dirty="0"/>
              <a:t>’, {Flower}, [Square], ^Pup^</a:t>
            </a:r>
            <a:r>
              <a:rPr lang="en-AU" dirty="0"/>
              <a:t>,~Wave~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the difference between /,| and \?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106</Words>
  <Application>Microsoft Office PowerPoint</Application>
  <PresentationFormat>On-screen Show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The Quick Brown Fox Jumps Over The Lazy Dog!</vt:lpstr>
      <vt:lpstr>tHe fivE boXing wizArds jumP quiCkly!</vt:lpstr>
      <vt:lpstr>I have €500 in my Pocket; how much is it in US Dollars?</vt:lpstr>
      <vt:lpstr>The interest is @ 13% /Annum.</vt:lpstr>
      <vt:lpstr>651 &gt; (234 +97 - 36) &amp; 3 &lt; (2*2). (2+3+8 -3) = (2*5).</vt:lpstr>
      <vt:lpstr>He said, “Hello, my name is Dean Harris.”</vt:lpstr>
      <vt:lpstr>#Names: ‘Blue_Star’, {Flower}, [Square], ^Pup^,~Wave~</vt:lpstr>
      <vt:lpstr>What is the difference between /,| and \?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Daniel Makowski</cp:lastModifiedBy>
  <cp:revision>2</cp:revision>
  <dcterms:created xsi:type="dcterms:W3CDTF">2013-01-27T09:14:16Z</dcterms:created>
  <dcterms:modified xsi:type="dcterms:W3CDTF">2025-08-01T00:19:36Z</dcterms:modified>
  <cp:category/>
</cp:coreProperties>
</file>